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9"/>
  </p:handoutMasterIdLst>
  <p:sldIdLst>
    <p:sldId id="256" r:id="rId2"/>
    <p:sldId id="258" r:id="rId3"/>
    <p:sldId id="259" r:id="rId4"/>
    <p:sldId id="260" r:id="rId5"/>
    <p:sldId id="262" r:id="rId6"/>
    <p:sldId id="261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6B7"/>
    <a:srgbClr val="000000"/>
    <a:srgbClr val="FAA61A"/>
    <a:srgbClr val="B790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5"/>
    <p:restoredTop sz="96301"/>
  </p:normalViewPr>
  <p:slideViewPr>
    <p:cSldViewPr snapToGrid="0">
      <p:cViewPr>
        <p:scale>
          <a:sx n="73" d="100"/>
          <a:sy n="73" d="100"/>
        </p:scale>
        <p:origin x="1536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1C3FAD-C30B-83CD-0AB2-E4047A2DD7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047F32-C23B-776E-DA68-4BB3D1A655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C6624-7C28-EA45-8EE5-C369EAD906AB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2DC10-B56E-1B3A-BACB-E791E00C10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30315-C985-5F97-087F-0A3D900AD9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62F48-7461-1A49-B57D-C66E7AC89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12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DF6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698C-00E0-956F-1284-51AF95884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87325-A090-3FF9-7562-81E3F3E3A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1B94A-1C09-8C63-660F-492062961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AC4AE-1E22-42C2-8972-AFA01B047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37096-CBBA-B038-1556-46254BF65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C25 brand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880D8-9B47-0A82-1AC9-18DA5DBC4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62" y="365125"/>
            <a:ext cx="4755077" cy="1325563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D838F-38C1-DCA0-8E96-C95448A64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62" y="1825625"/>
            <a:ext cx="4755077" cy="435133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/>
                </a:solidFill>
                <a:latin typeface="Proxima Nova Medium" panose="02000506030000020004" pitchFamily="2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Proxima Nova Medium" panose="02000506030000020004" pitchFamily="2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Proxima Nova Medium" panose="02000506030000020004" pitchFamily="2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Proxima Nova Medium" panose="02000506030000020004" pitchFamily="2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E1397-7774-2006-6C22-131121234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roxima Nova Rg" panose="02000506030000020004" pitchFamily="2" charset="0"/>
              </a:defRPr>
            </a:lvl1pPr>
          </a:lstStyle>
          <a:p>
            <a:fld id="{A9899D91-9DCA-A34D-B52B-2FAA628E9711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86171-4AB1-56B8-C343-55613A6C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roxima Nova Rg" panose="02000506030000020004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A9BA5-6FAC-1591-523B-B89EB96D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roxima Nova Rg" panose="02000506030000020004" pitchFamily="2" charset="0"/>
              </a:defRPr>
            </a:lvl1pPr>
          </a:lstStyle>
          <a:p>
            <a:fld id="{DBA315C5-5143-8547-B1E6-3DC23C3207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C68228-A567-19B2-6BAE-1D556137A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5913" y="1003702"/>
            <a:ext cx="6896087" cy="517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9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74671-2562-7F7A-431F-C891F6DB2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A5C96-559B-93F3-F335-7AC5AEBD9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A10A-4A10-3274-F596-2520867AC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6D6D6-2CFE-F632-061C-408737BEA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806D7-16AB-0302-AA2B-844B8700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EFA082-8E01-EBF9-DC10-3376A6E9C674}"/>
              </a:ext>
            </a:extLst>
          </p:cNvPr>
          <p:cNvSpPr/>
          <p:nvPr userDrawn="1"/>
        </p:nvSpPr>
        <p:spPr>
          <a:xfrm>
            <a:off x="1136822" y="-889687"/>
            <a:ext cx="1359243" cy="630195"/>
          </a:xfrm>
          <a:prstGeom prst="rect">
            <a:avLst/>
          </a:prstGeom>
          <a:solidFill>
            <a:srgbClr val="B790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E710EF-7B4A-C49B-DABF-F0FE937DA52A}"/>
              </a:ext>
            </a:extLst>
          </p:cNvPr>
          <p:cNvSpPr/>
          <p:nvPr userDrawn="1"/>
        </p:nvSpPr>
        <p:spPr>
          <a:xfrm>
            <a:off x="2730843" y="-889687"/>
            <a:ext cx="1359243" cy="630195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449B41-F677-8A4F-3B4E-FC9A655B30B4}"/>
              </a:ext>
            </a:extLst>
          </p:cNvPr>
          <p:cNvSpPr/>
          <p:nvPr userDrawn="1"/>
        </p:nvSpPr>
        <p:spPr>
          <a:xfrm>
            <a:off x="4226011" y="-877331"/>
            <a:ext cx="1359243" cy="630195"/>
          </a:xfrm>
          <a:prstGeom prst="rect">
            <a:avLst/>
          </a:prstGeom>
          <a:solidFill>
            <a:srgbClr val="FAA61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8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D10CC-1F26-F2DE-D2C8-3F3F2E44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87D26-1B4E-EF27-8AD9-35F7F773F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98D1D9-A8BF-CC64-9789-EBE60F0F8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8E7F2-EDA8-1AC9-9409-867FB40F6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75BEC-90E2-C95D-A70F-12CE29F56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9A2A2-24CC-00E1-8BCC-CFD714E2A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63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332D-0656-5D61-257A-D17F0504F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1B691-EBA6-5CA5-DB39-95C4F9159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B7658E-1CBB-ACDB-6E12-26AB009FD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A88E2F-E8D7-0FE1-8ED2-C8844C434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35BD9-4683-FE2C-B4F9-B32F40F9D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42B2CC-178C-4B84-F0F9-A94D57BC2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1F55AA-A6DB-DE59-383D-5296F709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D1222B-A9F2-33F1-26A3-F54FE8F3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95A9B-6AD4-5596-132A-A0EB5EBA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D2897-E575-693F-E385-E0AE54BB1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4BC8B-30E0-96F3-B0E7-743D215FC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B9BFF1-DB0C-EC70-2450-65364F69E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3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87FB75-68A8-10C1-AB68-E7DE3A34E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DC7F51-9D26-CF30-3F40-60E829DA2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67920-2E2A-D76E-E83C-E4588384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96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D54A-D553-EC43-B9F8-D92836F2E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00D21-0123-72CC-65B7-CC945C6AF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C1A92-B0D7-DD26-6A2B-3C74E19E3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BC405-8F2E-84CC-2B09-47A9A4010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0933E-ABAA-19D0-295F-04F31005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ABE5AD-1D0B-20A6-E2C9-DCD0B2592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7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6AF2B-3380-A0B9-8277-04556A56D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F08367-8F90-9C30-9109-AD2B7DB35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5C930-2CE4-7DA2-0907-3D3CE89CF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C8326-190A-736A-F685-598383588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FD0CBD-52E2-7FC6-A076-9F1C639ED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833D5-4BCA-F0CC-2592-3AB41779A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5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2798-30DD-D0F9-D219-A02F491C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38F5-BC72-67B7-A8B1-0D65A664C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0C4F4-C8E2-B2CB-D5A2-AB6FB385D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E76CA-E854-1AB0-446F-2C7DF0723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EF40C-6D25-82D4-4869-A55F94352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0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BB4D0B-5689-4E0D-A24D-30771B21A7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E7151-1855-ABB9-638B-BD422869F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52743-B905-A3C7-B91C-C192A490E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9D91-9DCA-A34D-B52B-2FAA628E9711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01386-AEE4-F35B-1D72-67E8863E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8BFD5-AB32-DF79-31AE-364AC6FB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15C5-5143-8547-B1E6-3DC23C32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75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37E692-1B0A-A69F-A210-F836CF0A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B480E-C3B1-AFDE-8BBC-AA085EB97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67891-F507-18C6-C3E5-226B92CBD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A9899D91-9DCA-A34D-B52B-2FAA628E9711}" type="datetimeFigureOut">
              <a:rPr lang="en-US" smtClean="0"/>
              <a:pPr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0C41E-4851-C669-5A92-925044A80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77CF0-5EEE-A1CF-E1E6-EEA9271DC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DBA315C5-5143-8547-B1E6-3DC23C320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1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C39B54-26B7-C6F9-E67E-F64AEBA8A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056" y="0"/>
            <a:ext cx="914188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0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1F43E8-5DBB-BD61-3510-60D0EF33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Speaker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B1B87-5808-C4BF-A357-63FDCB566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Steve White</a:t>
            </a:r>
          </a:p>
          <a:p>
            <a:r>
              <a:rPr lang="en-US" dirty="0">
                <a:solidFill>
                  <a:schemeClr val="bg1"/>
                </a:solidFill>
              </a:rPr>
              <a:t>Team Leader at Young Presbyterian Church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Talks on Identity</a:t>
            </a:r>
          </a:p>
        </p:txBody>
      </p:sp>
    </p:spTree>
    <p:extLst>
      <p:ext uri="{BB962C8B-B14F-4D97-AF65-F5344CB8AC3E}">
        <p14:creationId xmlns:p14="http://schemas.microsoft.com/office/powerpoint/2010/main" val="368031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1F43E8-5DBB-BD61-3510-60D0EF33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62" y="365125"/>
            <a:ext cx="4755077" cy="1325563"/>
          </a:xfrm>
        </p:spPr>
        <p:txBody>
          <a:bodyPr>
            <a:normAutofit/>
          </a:bodyPr>
          <a:lstStyle/>
          <a:p>
            <a:r>
              <a:rPr lang="en-US" dirty="0"/>
              <a:t>Campers needed!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B1B87-5808-C4BF-A357-63FDCB566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62" y="1825625"/>
            <a:ext cx="4755077" cy="4351338"/>
          </a:xfrm>
        </p:spPr>
        <p:txBody>
          <a:bodyPr/>
          <a:lstStyle/>
          <a:p>
            <a:r>
              <a:rPr lang="en-US" dirty="0"/>
              <a:t>For campers who have finished year 6 through to people who are 21 years old.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350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1F43E8-5DBB-BD61-3510-60D0EF33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62" y="365125"/>
            <a:ext cx="4755077" cy="1325563"/>
          </a:xfrm>
        </p:spPr>
        <p:txBody>
          <a:bodyPr/>
          <a:lstStyle/>
          <a:p>
            <a:r>
              <a:rPr lang="en-US" dirty="0"/>
              <a:t>Leaders needed!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B1B87-5808-C4BF-A357-63FDCB566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62" y="1825625"/>
            <a:ext cx="4755077" cy="4351338"/>
          </a:xfrm>
        </p:spPr>
        <p:txBody>
          <a:bodyPr/>
          <a:lstStyle/>
          <a:p>
            <a:r>
              <a:rPr lang="en-US" dirty="0"/>
              <a:t>Small Group Leaders</a:t>
            </a:r>
          </a:p>
          <a:p>
            <a:r>
              <a:rPr lang="en-US" dirty="0"/>
              <a:t>Camp Parents</a:t>
            </a:r>
          </a:p>
          <a:p>
            <a:r>
              <a:rPr lang="en-US" dirty="0"/>
              <a:t>Activities Team</a:t>
            </a:r>
          </a:p>
          <a:p>
            <a:r>
              <a:rPr lang="en-US" dirty="0"/>
              <a:t>Session (A/V) </a:t>
            </a:r>
          </a:p>
          <a:p>
            <a:r>
              <a:rPr lang="en-US" dirty="0"/>
              <a:t>Kids Program</a:t>
            </a:r>
          </a:p>
          <a:p>
            <a:endParaRPr lang="en-US" dirty="0"/>
          </a:p>
          <a:p>
            <a:r>
              <a:rPr lang="en-US" dirty="0"/>
              <a:t>And many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390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1F43E8-5DBB-BD61-3510-60D0EF33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62" y="365125"/>
            <a:ext cx="4755077" cy="1325563"/>
          </a:xfrm>
        </p:spPr>
        <p:txBody>
          <a:bodyPr/>
          <a:lstStyle/>
          <a:p>
            <a:r>
              <a:rPr lang="en-US" dirty="0"/>
              <a:t>Mentors needed!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B1B87-5808-C4BF-A357-63FDCB566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62" y="1825625"/>
            <a:ext cx="4755077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One of the unique aspects of PY camping</a:t>
            </a:r>
          </a:p>
          <a:p>
            <a:endParaRPr lang="en-US" dirty="0"/>
          </a:p>
          <a:p>
            <a:r>
              <a:rPr lang="en-US" dirty="0"/>
              <a:t>A chance for more experienced Christians to have an impact on youth leaders, and help in the smooth running of camp</a:t>
            </a:r>
          </a:p>
          <a:p>
            <a:endParaRPr lang="en-US" dirty="0"/>
          </a:p>
          <a:p>
            <a:r>
              <a:rPr lang="en-US" dirty="0"/>
              <a:t>Would suit empty nesters / adult Christians of any age.</a:t>
            </a:r>
          </a:p>
        </p:txBody>
      </p:sp>
    </p:spTree>
    <p:extLst>
      <p:ext uri="{BB962C8B-B14F-4D97-AF65-F5344CB8AC3E}">
        <p14:creationId xmlns:p14="http://schemas.microsoft.com/office/powerpoint/2010/main" val="446757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6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FF14767-1888-C724-417B-4A4357816F52}"/>
              </a:ext>
            </a:extLst>
          </p:cNvPr>
          <p:cNvSpPr/>
          <p:nvPr/>
        </p:nvSpPr>
        <p:spPr>
          <a:xfrm>
            <a:off x="11875" y="4837264"/>
            <a:ext cx="12192000" cy="2276055"/>
          </a:xfrm>
          <a:prstGeom prst="rect">
            <a:avLst/>
          </a:prstGeom>
          <a:solidFill>
            <a:srgbClr val="FDF6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492B7-E9E1-A434-0845-E711786EA3EC}"/>
              </a:ext>
            </a:extLst>
          </p:cNvPr>
          <p:cNvSpPr/>
          <p:nvPr/>
        </p:nvSpPr>
        <p:spPr>
          <a:xfrm>
            <a:off x="5295913" y="-1"/>
            <a:ext cx="6896067" cy="460567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1F43E8-5DBB-BD61-3510-60D0EF33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14855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/>
              <a:t>Interns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B1B87-5808-C4BF-A357-63FDCB566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5778827"/>
            <a:ext cx="9144000" cy="57136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2000" b="1" kern="1200" dirty="0">
                <a:latin typeface="Proxima Nova Rg" panose="02000506030000020004" pitchFamily="2" charset="0"/>
              </a:rPr>
              <a:t>People who have finished year 12, who are in leadership roles already or have leadership potential</a:t>
            </a:r>
          </a:p>
        </p:txBody>
      </p:sp>
      <p:pic>
        <p:nvPicPr>
          <p:cNvPr id="8" name="Picture 7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95E24748-C77A-6923-48C1-756B47569D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30" b="-2"/>
          <a:stretch/>
        </p:blipFill>
        <p:spPr>
          <a:xfrm>
            <a:off x="20" y="0"/>
            <a:ext cx="6095980" cy="4605671"/>
          </a:xfrm>
          <a:prstGeom prst="rect">
            <a:avLst/>
          </a:prstGeom>
        </p:spPr>
      </p:pic>
      <p:pic>
        <p:nvPicPr>
          <p:cNvPr id="6" name="Picture 5" descr="A white circle with black text&#10;&#10;Description automatically generated">
            <a:extLst>
              <a:ext uri="{FF2B5EF4-FFF2-40B4-BE49-F238E27FC236}">
                <a16:creationId xmlns:a16="http://schemas.microsoft.com/office/drawing/2014/main" id="{2FEB5FCC-7127-C4E6-128A-CA24BE905B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70" b="15277"/>
          <a:stretch/>
        </p:blipFill>
        <p:spPr>
          <a:xfrm>
            <a:off x="6226627" y="-1"/>
            <a:ext cx="6096000" cy="46056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023C57-B150-4329-F776-C3A1E4FC9618}"/>
              </a:ext>
            </a:extLst>
          </p:cNvPr>
          <p:cNvSpPr/>
          <p:nvPr/>
        </p:nvSpPr>
        <p:spPr>
          <a:xfrm>
            <a:off x="0" y="4599757"/>
            <a:ext cx="12192000" cy="2378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Content Placeholder 4" descr="A group of people running in a park&#10;&#10;Description automatically generated">
            <a:extLst>
              <a:ext uri="{FF2B5EF4-FFF2-40B4-BE49-F238E27FC236}">
                <a16:creationId xmlns:a16="http://schemas.microsoft.com/office/drawing/2014/main" id="{985EC9F1-3B8C-A4EE-2C94-C63E7019F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75000"/>
          </a:blip>
          <a:srcRect b="1573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80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6016</TotalTime>
  <Words>114</Words>
  <Application>Microsoft Macintosh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Helvetica</vt:lpstr>
      <vt:lpstr>Proxima Nova Medium</vt:lpstr>
      <vt:lpstr>Proxima Nova Rg</vt:lpstr>
      <vt:lpstr>Office Theme</vt:lpstr>
      <vt:lpstr>PowerPoint Presentation</vt:lpstr>
      <vt:lpstr>Speaker</vt:lpstr>
      <vt:lpstr>Campers needed!</vt:lpstr>
      <vt:lpstr>Leaders needed!</vt:lpstr>
      <vt:lpstr>Mentors needed!</vt:lpstr>
      <vt:lpstr>Interns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Phillips</dc:creator>
  <cp:lastModifiedBy>David Phillips</cp:lastModifiedBy>
  <cp:revision>16</cp:revision>
  <dcterms:created xsi:type="dcterms:W3CDTF">2023-10-23T04:20:12Z</dcterms:created>
  <dcterms:modified xsi:type="dcterms:W3CDTF">2025-04-28T12:04:22Z</dcterms:modified>
</cp:coreProperties>
</file>